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86" r:id="rId3"/>
    <p:sldId id="287" r:id="rId4"/>
    <p:sldId id="281" r:id="rId5"/>
    <p:sldId id="280" r:id="rId6"/>
    <p:sldId id="274" r:id="rId7"/>
    <p:sldId id="256" r:id="rId8"/>
    <p:sldId id="257" r:id="rId9"/>
    <p:sldId id="277" r:id="rId10"/>
    <p:sldId id="260" r:id="rId11"/>
    <p:sldId id="282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8619-A406-4BEF-AACD-B5964A3F72D8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54242-E5BE-485D-BCC9-1A82905BE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1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AC49-FA4C-403E-8A3B-83AFCB77688F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2B34A-5DC1-450C-93A4-0724D431201D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0FC68-EF60-4997-BDF4-48F00EEE7D50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5FE7-786A-4CEA-93A7-FDE3F0C045FA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8BB3-F910-4752-BA30-FECED2B1A010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347F6-798E-46BA-A461-CD3DDAECDC30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46C8-E891-43BA-B5D4-A4051EE11EA5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D053-392A-43EB-802B-89A4CA29536C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F350-1DB7-43AE-BC79-5ADA127936B8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95E1-84B3-45DA-B82D-63CE58177049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461A-C014-414F-BC72-6FDB35F7E566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BB114-A420-4946-8F69-B0BBB84D19F0}" type="datetime1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7D6D3-CD90-4340-A261-2B6311B97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E:\d17a0a8278e5834a3e8c28c6be43feb5_rose.wmv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slide" Target="slide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10" Type="http://schemas.openxmlformats.org/officeDocument/2006/relationships/slide" Target="slide8.xml"/><Relationship Id="rId4" Type="http://schemas.openxmlformats.org/officeDocument/2006/relationships/slide" Target="slide14.xml"/><Relationship Id="rId9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6.xml"/><Relationship Id="rId3" Type="http://schemas.openxmlformats.org/officeDocument/2006/relationships/image" Target="../media/image8.jpeg"/><Relationship Id="rId7" Type="http://schemas.openxmlformats.org/officeDocument/2006/relationships/slide" Target="slide1.xml"/><Relationship Id="rId12" Type="http://schemas.openxmlformats.org/officeDocument/2006/relationships/slide" Target="slide1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slide" Target="slide12.xml"/><Relationship Id="rId5" Type="http://schemas.openxmlformats.org/officeDocument/2006/relationships/image" Target="../media/image10.jpeg"/><Relationship Id="rId15" Type="http://schemas.openxmlformats.org/officeDocument/2006/relationships/slide" Target="slide8.xml"/><Relationship Id="rId10" Type="http://schemas.openxmlformats.org/officeDocument/2006/relationships/slide" Target="slide11.xml"/><Relationship Id="rId4" Type="http://schemas.openxmlformats.org/officeDocument/2006/relationships/image" Target="../media/image9.jpeg"/><Relationship Id="rId9" Type="http://schemas.openxmlformats.org/officeDocument/2006/relationships/slide" Target="slide14.xml"/><Relationship Id="rId1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4.xml"/><Relationship Id="rId7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1" Type="http://schemas.openxmlformats.org/officeDocument/2006/relationships/image" Target="../media/image2.png"/><Relationship Id="rId5" Type="http://schemas.openxmlformats.org/officeDocument/2006/relationships/slide" Target="slide8.xml"/><Relationship Id="rId10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6.xml"/><Relationship Id="rId3" Type="http://schemas.openxmlformats.org/officeDocument/2006/relationships/image" Target="../media/image4.jpeg"/><Relationship Id="rId7" Type="http://schemas.openxmlformats.org/officeDocument/2006/relationships/slide" Target="slide5.xml"/><Relationship Id="rId12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12.xml"/><Relationship Id="rId5" Type="http://schemas.openxmlformats.org/officeDocument/2006/relationships/slide" Target="slide1.xml"/><Relationship Id="rId10" Type="http://schemas.openxmlformats.org/officeDocument/2006/relationships/slide" Target="slide11.xml"/><Relationship Id="rId4" Type="http://schemas.openxmlformats.org/officeDocument/2006/relationships/image" Target="../media/image5.jpeg"/><Relationship Id="rId9" Type="http://schemas.openxmlformats.org/officeDocument/2006/relationships/slide" Target="slide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1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4.xml"/><Relationship Id="rId7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8.xml"/><Relationship Id="rId10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slide" Target="slide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10" Type="http://schemas.openxmlformats.org/officeDocument/2006/relationships/slide" Target="slide8.xml"/><Relationship Id="rId4" Type="http://schemas.openxmlformats.org/officeDocument/2006/relationships/slide" Target="slide14.xml"/><Relationship Id="rId9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slide" Target="slide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10" Type="http://schemas.openxmlformats.org/officeDocument/2006/relationships/slide" Target="slide8.xml"/><Relationship Id="rId4" Type="http://schemas.openxmlformats.org/officeDocument/2006/relationships/slide" Target="slide14.xml"/><Relationship Id="rId9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5.xml"/><Relationship Id="rId3" Type="http://schemas.openxmlformats.org/officeDocument/2006/relationships/image" Target="../media/image8.jpeg"/><Relationship Id="rId7" Type="http://schemas.openxmlformats.org/officeDocument/2006/relationships/slide" Target="slide4.xml"/><Relationship Id="rId12" Type="http://schemas.openxmlformats.org/officeDocument/2006/relationships/slide" Target="slide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11" Type="http://schemas.openxmlformats.org/officeDocument/2006/relationships/slide" Target="slide13.xml"/><Relationship Id="rId5" Type="http://schemas.openxmlformats.org/officeDocument/2006/relationships/image" Target="../media/image10.jpeg"/><Relationship Id="rId10" Type="http://schemas.openxmlformats.org/officeDocument/2006/relationships/slide" Target="slide12.xml"/><Relationship Id="rId4" Type="http://schemas.openxmlformats.org/officeDocument/2006/relationships/image" Target="../media/image9.jpeg"/><Relationship Id="rId9" Type="http://schemas.openxmlformats.org/officeDocument/2006/relationships/slide" Target="slide11.xml"/><Relationship Id="rId1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17a0a8278e5834a3e8c28c6be43feb5_ros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66800" y="304800"/>
            <a:ext cx="7239000" cy="62484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781299"/>
            <a:ext cx="5715000" cy="685800"/>
          </a:xfrm>
        </p:spPr>
        <p:txBody>
          <a:bodyPr>
            <a:normAutofit fontScale="92500"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      WELCOME   TO   YOU   ALL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5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1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Action Button: Home 35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ction Button: End 36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8" name="Action Button: Forward or Next 37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ction Button: Back or Previous 38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482759"/>
            <a:ext cx="655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n-IN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◊একটি </a:t>
            </a:r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কেন্দ্রীয় কম্পিউটারের সাথে যুক্ত হয়ে কম্পিউটার গুলো যে নেটওয়ার্ক তৈরী করে তাকে স্টার টপোলজি বলে।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3634389"/>
            <a:ext cx="655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n-IN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◊নেটওয়ার্কযুক্ত </a:t>
            </a:r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কম্পিউটারগুলো কেন্দ্রীয় কম্পিউটারের মাধ্যমে অন্য কম্পিউটারের সাথে তথ্যআদান প্রদান করে।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WordArt 2"/>
          <p:cNvSpPr>
            <a:spLocks noChangeArrowheads="1" noChangeShapeType="1" noTextEdit="1"/>
          </p:cNvSpPr>
          <p:nvPr/>
        </p:nvSpPr>
        <p:spPr bwMode="auto">
          <a:xfrm>
            <a:off x="755073" y="388762"/>
            <a:ext cx="5410200" cy="63814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 rtl="0"/>
            <a:r>
              <a:rPr lang="bn-IN" sz="3600" b="1" u="sng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SushreeEMJ"/>
              </a:rPr>
              <a:t>স্টার টপোলজি</a:t>
            </a:r>
            <a:r>
              <a:rPr lang="bn-IN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SushreeEMJ"/>
              </a:rPr>
              <a:t> </a:t>
            </a:r>
            <a:endParaRPr lang="en-US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SushreeEMJ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hlinkClick r:id="rId2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ounded Rectangle 23">
            <a:hlinkClick r:id="rId3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ounded Rectangle 25">
            <a:hlinkClick r:id="rId4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Rounded Rectangle 40">
            <a:hlinkClick r:id="rId5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ounded Rectangle 41">
            <a:hlinkClick r:id="rId6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Rounded Rectangle 42">
            <a:hlinkClick r:id="rId7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Rounded Rectangle 44">
            <a:hlinkClick r:id="rId8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Rounded Rectangle 45">
            <a:hlinkClick r:id="rId9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0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1242"/>
            <a:ext cx="2787894" cy="18585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ction Button: End 42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Action Button: Forward or Next 43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ction Button: Back or Previous 44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3431" y="2706469"/>
            <a:ext cx="7807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 ১নং :- বাস </a:t>
            </a:r>
            <a:r>
              <a:rPr lang="bn-IN" sz="3200" b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3200" b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সম্পর্কে আলোচনা কর?</a:t>
            </a:r>
            <a:endParaRPr lang="en-US" sz="32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3431" y="3544669"/>
            <a:ext cx="7807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কাজ ২নং :- </a:t>
            </a:r>
            <a:r>
              <a:rPr lang="bn-IN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স্টার টপোলজি</a:t>
            </a:r>
            <a:r>
              <a:rPr lang="bn-BD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 সম্পর্কে আলোচনা কর?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3431" y="4382869"/>
            <a:ext cx="7807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কাজ ৩নং :- রিং</a:t>
            </a:r>
            <a:r>
              <a:rPr lang="bn-IN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 টপোলজি</a:t>
            </a:r>
            <a:r>
              <a:rPr lang="bn-BD" sz="32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 সম্পর্কে আলোচনা কর?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87894" y="578820"/>
            <a:ext cx="3810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8000" b="1" u="sng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0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>
            <a:hlinkClick r:id="rId3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ounded Rectangle 48">
            <a:hlinkClick r:id="rId4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Rounded Rectangle 50">
            <a:hlinkClick r:id="rId5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ounded Rectangle 51">
            <a:hlinkClick r:id="rId6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Rounded Rectangle 52">
            <a:hlinkClick r:id="rId7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Rounded Rectangle 53">
            <a:hlinkClick r:id="rId8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Rounded Rectangle 55">
            <a:hlinkClick r:id="rId9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Rounded Rectangle 57">
            <a:hlinkClick r:id="rId10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1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19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Action Button: Home 60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ction Button: End 61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Action Button: Forward or Next 62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ction Button: Back or Previous 63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294570" y="1578114"/>
            <a:ext cx="4649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১. নেটওয়ার্ক টপোলাজি কি?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26444" y="2209800"/>
            <a:ext cx="5783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২. নেটওয়ার্ক টপোলাজি কত প্রকার।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219200" y="2895600"/>
            <a:ext cx="4724400" cy="1676400"/>
            <a:chOff x="403580" y="2819400"/>
            <a:chExt cx="4778020" cy="1676400"/>
          </a:xfrm>
        </p:grpSpPr>
        <p:grpSp>
          <p:nvGrpSpPr>
            <p:cNvPr id="32" name="Group 31"/>
            <p:cNvGrpSpPr/>
            <p:nvPr/>
          </p:nvGrpSpPr>
          <p:grpSpPr>
            <a:xfrm>
              <a:off x="1219200" y="2819400"/>
              <a:ext cx="3962400" cy="1143000"/>
              <a:chOff x="0" y="1524000"/>
              <a:chExt cx="9144000" cy="2209800"/>
            </a:xfrm>
          </p:grpSpPr>
          <p:sp>
            <p:nvSpPr>
              <p:cNvPr id="36" name="Rounded Rectangle 35"/>
              <p:cNvSpPr/>
              <p:nvPr/>
            </p:nvSpPr>
            <p:spPr>
              <a:xfrm>
                <a:off x="2362200" y="1600200"/>
                <a:ext cx="990600" cy="129540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762000" y="1676400"/>
                <a:ext cx="1066800" cy="129540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3505200" y="1524000"/>
                <a:ext cx="1295400" cy="137160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6172200" y="1600200"/>
                <a:ext cx="1143000" cy="1371600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953000" y="1676400"/>
                <a:ext cx="1066800" cy="129540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Left-Right Arrow 40"/>
              <p:cNvSpPr/>
              <p:nvPr/>
            </p:nvSpPr>
            <p:spPr>
              <a:xfrm>
                <a:off x="0" y="3352800"/>
                <a:ext cx="9144000" cy="381000"/>
              </a:xfrm>
              <a:prstGeom prst="leftRightArrow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7620000" y="1752600"/>
                <a:ext cx="990600" cy="129540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rot="5400000">
                <a:off x="1067594" y="3124200"/>
                <a:ext cx="608806" cy="79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2591594" y="3123406"/>
                <a:ext cx="608806" cy="79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848497" y="3085703"/>
                <a:ext cx="685006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5257403" y="3123803"/>
                <a:ext cx="608806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6477794" y="3123406"/>
                <a:ext cx="608806" cy="79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7848600" y="3200400"/>
                <a:ext cx="457200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1371600" y="3972580"/>
              <a:ext cx="37465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উপরের চিত্রটি কোন টপোলজির?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03580" y="2971800"/>
              <a:ext cx="58702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4000" dirty="0" smtClean="0">
                  <a:latin typeface="NikoshBAN" pitchFamily="2" charset="0"/>
                  <a:cs typeface="NikoshBAN" pitchFamily="2" charset="0"/>
                </a:rPr>
                <a:t>৩.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19200" y="4648200"/>
            <a:ext cx="4508538" cy="1981200"/>
            <a:chOff x="425164" y="4572000"/>
            <a:chExt cx="4540574" cy="1981200"/>
          </a:xfrm>
        </p:grpSpPr>
        <p:grpSp>
          <p:nvGrpSpPr>
            <p:cNvPr id="67" name="Group 66"/>
            <p:cNvGrpSpPr/>
            <p:nvPr/>
          </p:nvGrpSpPr>
          <p:grpSpPr>
            <a:xfrm>
              <a:off x="1752600" y="4572000"/>
              <a:ext cx="2362200" cy="1447800"/>
              <a:chOff x="838200" y="1371600"/>
              <a:chExt cx="7391400" cy="5453574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3505200" y="3124200"/>
                <a:ext cx="1828800" cy="1676400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bn-IN" sz="1100" b="1" dirty="0" smtClean="0">
                    <a:ln w="1905"/>
                    <a:solidFill>
                      <a:srgbClr val="FFC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NikoshBAN" pitchFamily="2" charset="0"/>
                    <a:cs typeface="NikoshBAN" pitchFamily="2" charset="0"/>
                  </a:rPr>
                  <a:t>সুইজ</a:t>
                </a:r>
                <a:endParaRPr lang="en-US" sz="1100" b="1" dirty="0">
                  <a:ln w="1905"/>
                  <a:solidFill>
                    <a:srgbClr val="FFC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 flipH="1">
                <a:off x="838200" y="3200400"/>
                <a:ext cx="1295400" cy="15240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ounded Rectangle 71"/>
              <p:cNvSpPr/>
              <p:nvPr/>
            </p:nvSpPr>
            <p:spPr>
              <a:xfrm flipH="1">
                <a:off x="6400800" y="4953000"/>
                <a:ext cx="1295400" cy="15240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 rot="186424" flipH="1">
                <a:off x="4153117" y="5377374"/>
                <a:ext cx="1250538" cy="14478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ounded Rectangle 73"/>
              <p:cNvSpPr/>
              <p:nvPr/>
            </p:nvSpPr>
            <p:spPr>
              <a:xfrm>
                <a:off x="7010400" y="3200400"/>
                <a:ext cx="1219200" cy="14478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ounded Rectangle 74"/>
              <p:cNvSpPr/>
              <p:nvPr/>
            </p:nvSpPr>
            <p:spPr>
              <a:xfrm flipH="1">
                <a:off x="3886200" y="1371600"/>
                <a:ext cx="1295400" cy="11430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 flipH="1">
                <a:off x="1981200" y="4724400"/>
                <a:ext cx="1295400" cy="15240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ounded Rectangle 76"/>
              <p:cNvSpPr/>
              <p:nvPr/>
            </p:nvSpPr>
            <p:spPr>
              <a:xfrm flipH="1">
                <a:off x="1600200" y="1752600"/>
                <a:ext cx="1295400" cy="14478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ounded Rectangle 77"/>
              <p:cNvSpPr/>
              <p:nvPr/>
            </p:nvSpPr>
            <p:spPr>
              <a:xfrm>
                <a:off x="6172200" y="1752600"/>
                <a:ext cx="1219200" cy="14478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9" name="Straight Connector 78"/>
              <p:cNvCxnSpPr>
                <a:endCxn id="70" idx="0"/>
              </p:cNvCxnSpPr>
              <p:nvPr/>
            </p:nvCxnSpPr>
            <p:spPr>
              <a:xfrm rot="5400000">
                <a:off x="4076700" y="2781300"/>
                <a:ext cx="685800" cy="1588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70" idx="3"/>
              </p:cNvCxnSpPr>
              <p:nvPr/>
            </p:nvCxnSpPr>
            <p:spPr>
              <a:xfrm rot="5400000">
                <a:off x="2944859" y="4277238"/>
                <a:ext cx="550305" cy="1106022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70" idx="4"/>
              </p:cNvCxnSpPr>
              <p:nvPr/>
            </p:nvCxnSpPr>
            <p:spPr>
              <a:xfrm rot="5400000">
                <a:off x="4076700" y="5143500"/>
                <a:ext cx="685800" cy="1588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endCxn id="70" idx="6"/>
              </p:cNvCxnSpPr>
              <p:nvPr/>
            </p:nvCxnSpPr>
            <p:spPr>
              <a:xfrm rot="10800000">
                <a:off x="5334000" y="3962400"/>
                <a:ext cx="1905000" cy="304800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0800000" flipV="1">
                <a:off x="5257800" y="2971800"/>
                <a:ext cx="1295400" cy="685800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10800000">
                <a:off x="5257800" y="4343400"/>
                <a:ext cx="1219200" cy="762000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10800000" flipV="1">
                <a:off x="1905000" y="4038600"/>
                <a:ext cx="1563222" cy="228602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10800000">
                <a:off x="2514600" y="2895600"/>
                <a:ext cx="1258422" cy="457200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Box 67"/>
            <p:cNvSpPr txBox="1"/>
            <p:nvPr/>
          </p:nvSpPr>
          <p:spPr>
            <a:xfrm>
              <a:off x="1219200" y="6029980"/>
              <a:ext cx="37465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উপরের চিত্রটি কোন টপোলজির?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25164" y="5029200"/>
              <a:ext cx="48923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৪.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7" name="Cloud Callout 86"/>
          <p:cNvSpPr/>
          <p:nvPr/>
        </p:nvSpPr>
        <p:spPr>
          <a:xfrm>
            <a:off x="1447800" y="76200"/>
            <a:ext cx="3733800" cy="1295400"/>
          </a:xfrm>
          <a:prstGeom prst="cloudCallout">
            <a:avLst>
              <a:gd name="adj1" fmla="val 18499"/>
              <a:gd name="adj2" fmla="val 66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2133600" y="127337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মূল্যায়ন</a:t>
            </a:r>
            <a:endParaRPr lang="en-US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ounded Rectangle 88">
            <a:hlinkClick r:id="rId7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0" name="Rounded Rectangle 89">
            <a:hlinkClick r:id="rId8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2" name="Rounded Rectangle 91">
            <a:hlinkClick r:id="rId9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3" name="Rounded Rectangle 92">
            <a:hlinkClick r:id="rId10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4" name="Rounded Rectangle 93">
            <a:hlinkClick r:id="rId11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5" name="Rounded Rectangle 94">
            <a:hlinkClick r:id="rId12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7" name="Rounded Rectangle 96">
            <a:hlinkClick r:id="rId13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8" name="Rounded Rectangle 97">
            <a:hlinkClick r:id="rId14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5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7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ction Button: End 42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Action Button: Forward or Next 43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ction Button: Back or Previous 44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20" name="Picture 19" descr="h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590800" y="533400"/>
            <a:ext cx="2514600" cy="2514600"/>
          </a:xfrm>
          <a:prstGeom prst="rect">
            <a:avLst/>
          </a:prstGeom>
          <a:noFill/>
          <a:ln/>
        </p:spPr>
      </p:pic>
      <p:sp>
        <p:nvSpPr>
          <p:cNvPr id="21" name="Rectangle 20"/>
          <p:cNvSpPr/>
          <p:nvPr/>
        </p:nvSpPr>
        <p:spPr>
          <a:xfrm>
            <a:off x="2438400" y="1828800"/>
            <a:ext cx="2895601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3664803"/>
            <a:ext cx="6400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“নেটওয়ার্ক টপোলজির </a:t>
            </a:r>
            <a:r>
              <a:rPr lang="bn-BD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গুরুত্ব বর্ণনা কর”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Oval Callout 22"/>
          <p:cNvSpPr/>
          <p:nvPr/>
        </p:nvSpPr>
        <p:spPr>
          <a:xfrm>
            <a:off x="2438400" y="457200"/>
            <a:ext cx="2971800" cy="2590800"/>
          </a:xfrm>
          <a:prstGeom prst="wedgeEllipseCallout">
            <a:avLst>
              <a:gd name="adj1" fmla="val -34353"/>
              <a:gd name="adj2" fmla="val 70572"/>
            </a:avLst>
          </a:prstGeom>
          <a:noFill/>
          <a:ln w="603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orizontal Scroll 23"/>
          <p:cNvSpPr/>
          <p:nvPr/>
        </p:nvSpPr>
        <p:spPr>
          <a:xfrm>
            <a:off x="152400" y="3429000"/>
            <a:ext cx="6629400" cy="106680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>
            <a:hlinkClick r:id="rId3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ounded Rectangle 26">
            <a:hlinkClick r:id="rId4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ounded Rectangle 28">
            <a:hlinkClick r:id="rId5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ounded Rectangle 29">
            <a:hlinkClick r:id="rId6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ounded Rectangle 30">
            <a:hlinkClick r:id="rId7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ounded Rectangle 31">
            <a:hlinkClick r:id="rId8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Rounded Rectangle 47">
            <a:hlinkClick r:id="rId9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ounded Rectangle 48">
            <a:hlinkClick r:id="rId10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1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89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6" descr="4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49927" y="952704"/>
            <a:ext cx="4628769" cy="4600545"/>
          </a:xfrm>
          <a:prstGeom prst="rect">
            <a:avLst/>
          </a:prstGeom>
          <a:noFill/>
          <a:ln/>
        </p:spPr>
      </p:pic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381675" y="2881327"/>
            <a:ext cx="6096000" cy="791845"/>
          </a:xfrm>
        </p:spPr>
        <p:txBody>
          <a:bodyPr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ct val="80000"/>
              </a:lnSpc>
              <a:buNone/>
            </a:pP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THANKS  TO   YOU   ALL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41" name="Action Button: Home 40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ction Button: End 41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3" name="Action Button: Forward or Next 42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ction Button: Back or Previous 43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ounded Rectangle 21">
            <a:hlinkClick r:id="rId4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ounded Rectangle 23">
            <a:hlinkClick r:id="rId5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ounded Rectangle 24">
            <a:hlinkClick r:id="rId6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ounded Rectangle 25">
            <a:hlinkClick r:id="rId7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ounded Rectangle 26">
            <a:hlinkClick r:id="rId8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ounded Rectangle 28">
            <a:hlinkClick r:id="rId9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ounded Rectangle 29">
            <a:hlinkClick r:id="rId10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1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2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781800" y="10668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7086599" y="18655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7088658" y="22576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7092552" y="26433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5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7092554" y="46151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11">
            <a:hlinkClick r:id="rId7" action="ppaction://hlinksldjump"/>
          </p:cNvPr>
          <p:cNvSpPr/>
          <p:nvPr/>
        </p:nvSpPr>
        <p:spPr>
          <a:xfrm>
            <a:off x="7092553" y="34057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>
            <a:hlinkClick r:id="rId8" action="ppaction://hlinksldjump"/>
          </p:cNvPr>
          <p:cNvSpPr/>
          <p:nvPr/>
        </p:nvSpPr>
        <p:spPr>
          <a:xfrm>
            <a:off x="7085653" y="38521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ounded Rectangle 13">
            <a:hlinkClick r:id="rId9" action="ppaction://hlinksldjump"/>
          </p:cNvPr>
          <p:cNvSpPr/>
          <p:nvPr/>
        </p:nvSpPr>
        <p:spPr>
          <a:xfrm>
            <a:off x="7092554" y="42408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4200" y="11504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End 16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Back or Previous 18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371600" y="4485382"/>
            <a:ext cx="4876800" cy="1077218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দুর্গাপুর মাধ্যমিক বিদ্যালয়</a:t>
            </a:r>
            <a:r>
              <a:rPr lang="bn-IN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কুমারখালী,</a:t>
            </a:r>
            <a:r>
              <a:rPr lang="en-US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কুষ্টিয়া।</a:t>
            </a:r>
            <a:r>
              <a:rPr lang="bn-BD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0200" y="5525869"/>
            <a:ext cx="44196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E-mail:  rashedraihan1978@gmail.com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Mobile: 01942778660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09800" y="76200"/>
            <a:ext cx="3012363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4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44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95400" y="3962400"/>
            <a:ext cx="4876800" cy="707886"/>
          </a:xfrm>
          <a:prstGeom prst="rect">
            <a:avLst/>
          </a:prstGeom>
          <a:noFill/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b="1" cap="all" dirty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মো:- রাশেদ রায়হান (লিটন)</a:t>
            </a:r>
          </a:p>
        </p:txBody>
      </p:sp>
      <p:sp>
        <p:nvSpPr>
          <p:cNvPr id="28" name="Rounded Rectangle 27">
            <a:hlinkClick r:id="rId10" action="ppaction://hlinksldjump"/>
          </p:cNvPr>
          <p:cNvSpPr/>
          <p:nvPr/>
        </p:nvSpPr>
        <p:spPr>
          <a:xfrm>
            <a:off x="7088914" y="30243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980682"/>
            <a:ext cx="2920163" cy="286628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090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5" grpId="0" animBg="1"/>
      <p:bldP spid="6" grpId="0" animBg="1"/>
      <p:bldP spid="9" grpId="0" animBg="1"/>
      <p:bldP spid="12" grpId="0" animBg="1"/>
      <p:bldP spid="13" grpId="0" animBg="1"/>
      <p:bldP spid="14" grpId="0" animBg="1"/>
      <p:bldP spid="15" grpId="0" animBg="1"/>
      <p:bldP spid="23" grpId="0"/>
      <p:bldP spid="24" grpId="0"/>
      <p:bldP spid="25" grpId="0"/>
      <p:bldP spid="26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733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67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762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886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572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/>
          <p:nvPr/>
        </p:nvCxnSpPr>
        <p:spPr>
          <a:xfrm rot="5400000">
            <a:off x="229394" y="3199606"/>
            <a:ext cx="2438400" cy="153988"/>
          </a:xfrm>
          <a:prstGeom prst="straightConnector1">
            <a:avLst/>
          </a:prstGeom>
          <a:ln>
            <a:noFill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1752600"/>
            <a:ext cx="2590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Arrow Connector 20"/>
          <p:cNvCxnSpPr/>
          <p:nvPr/>
        </p:nvCxnSpPr>
        <p:spPr>
          <a:xfrm rot="16200000" flipH="1">
            <a:off x="5486400" y="3352800"/>
            <a:ext cx="1447800" cy="762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343400" y="4495800"/>
            <a:ext cx="1905000" cy="9144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209800" y="4572000"/>
            <a:ext cx="2057400" cy="9144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295401" y="3276600"/>
            <a:ext cx="1828800" cy="3175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343400" y="1066800"/>
            <a:ext cx="1905000" cy="9906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983671" y="6273226"/>
            <a:ext cx="8160329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উপরের ছবি দেখ এবং চিন্তা করে বল</a:t>
            </a:r>
            <a:endParaRPr lang="en-US" sz="32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209800" y="0"/>
            <a:ext cx="4800600" cy="83099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4800" b="1" u="sng" dirty="0" smtClean="0">
                <a:ln>
                  <a:prstDash val="solid"/>
                </a:ln>
                <a:solidFill>
                  <a:schemeClr val="bg2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endParaRPr lang="en-US" sz="4800" b="1" u="sng" spc="50" dirty="0">
              <a:ln w="11430"/>
              <a:solidFill>
                <a:schemeClr val="bg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2590800"/>
            <a:ext cx="1052513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Arrow Connector 18"/>
          <p:cNvCxnSpPr/>
          <p:nvPr/>
        </p:nvCxnSpPr>
        <p:spPr>
          <a:xfrm flipV="1">
            <a:off x="2438400" y="1143000"/>
            <a:ext cx="1371600" cy="7620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0781" y="0"/>
            <a:ext cx="990600" cy="6858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8229600" y="6172200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ction Button: End 25">
            <a:hlinkClick r:id="" action="ppaction://hlinkshowjump?jump=lastslide" highlightClick="1"/>
          </p:cNvPr>
          <p:cNvSpPr/>
          <p:nvPr/>
        </p:nvSpPr>
        <p:spPr>
          <a:xfrm>
            <a:off x="7391400" y="6307282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8" name="Action Button: Forward or Next 27">
            <a:hlinkClick r:id="" action="ppaction://hlinkshowjump?jump=nextslide" highlightClick="1"/>
          </p:cNvPr>
          <p:cNvSpPr/>
          <p:nvPr/>
        </p:nvSpPr>
        <p:spPr>
          <a:xfrm>
            <a:off x="1143000" y="6383482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ction Button: Back or Previous 28">
            <a:hlinkClick r:id="" action="ppaction://hlinkshowjump?jump=previousslide" highlightClick="1"/>
          </p:cNvPr>
          <p:cNvSpPr/>
          <p:nvPr/>
        </p:nvSpPr>
        <p:spPr>
          <a:xfrm>
            <a:off x="152400" y="6371359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>
            <a:hlinkClick r:id="rId5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Rounded Rectangle 42">
            <a:hlinkClick r:id="rId6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Rounded Rectangle 43">
            <a:hlinkClick r:id="rId7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8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Rounded Rectangle 44">
            <a:hlinkClick r:id="rId9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Rounded Rectangle 47">
            <a:hlinkClick r:id="rId10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ounded Rectangle 48">
            <a:hlinkClick r:id="rId11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Rounded Rectangle 49">
            <a:hlinkClick r:id="rId12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ounded Rectangle 51">
            <a:hlinkClick r:id="rId13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44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1884730" y="1852427"/>
            <a:ext cx="3906469" cy="3405373"/>
            <a:chOff x="838200" y="1371600"/>
            <a:chExt cx="7391400" cy="5453574"/>
          </a:xfrm>
        </p:grpSpPr>
        <p:sp>
          <p:nvSpPr>
            <p:cNvPr id="35" name="Oval 34"/>
            <p:cNvSpPr/>
            <p:nvPr/>
          </p:nvSpPr>
          <p:spPr>
            <a:xfrm>
              <a:off x="3505200" y="3124200"/>
              <a:ext cx="1828800" cy="16764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 flipH="1">
              <a:off x="838200" y="3200400"/>
              <a:ext cx="1295400" cy="15240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/>
          </p:nvSpPr>
          <p:spPr>
            <a:xfrm flipH="1">
              <a:off x="6400800" y="4953000"/>
              <a:ext cx="1295400" cy="15240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 rot="186424" flipH="1">
              <a:off x="4153117" y="5377374"/>
              <a:ext cx="1250538" cy="14478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7010400" y="3200400"/>
              <a:ext cx="1219200" cy="14478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 flipH="1">
              <a:off x="3886200" y="1371600"/>
              <a:ext cx="1295400" cy="11430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 flipH="1">
              <a:off x="1981200" y="4724400"/>
              <a:ext cx="1295400" cy="15240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 flipH="1">
              <a:off x="1600200" y="1752600"/>
              <a:ext cx="1295400" cy="14478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6172200" y="1752600"/>
              <a:ext cx="1219200" cy="1447800"/>
            </a:xfrm>
            <a:prstGeom prst="round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>
              <a:endCxn id="35" idx="0"/>
            </p:cNvCxnSpPr>
            <p:nvPr/>
          </p:nvCxnSpPr>
          <p:spPr>
            <a:xfrm rot="5400000">
              <a:off x="4076700" y="2781300"/>
              <a:ext cx="685800" cy="1588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35" idx="3"/>
            </p:cNvCxnSpPr>
            <p:nvPr/>
          </p:nvCxnSpPr>
          <p:spPr>
            <a:xfrm rot="5400000">
              <a:off x="2944859" y="4277238"/>
              <a:ext cx="550305" cy="1106022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35" idx="4"/>
            </p:cNvCxnSpPr>
            <p:nvPr/>
          </p:nvCxnSpPr>
          <p:spPr>
            <a:xfrm rot="5400000">
              <a:off x="4076700" y="5143500"/>
              <a:ext cx="685800" cy="1588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35" idx="6"/>
            </p:cNvCxnSpPr>
            <p:nvPr/>
          </p:nvCxnSpPr>
          <p:spPr>
            <a:xfrm rot="10800000">
              <a:off x="5334000" y="3962400"/>
              <a:ext cx="1905000" cy="3048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5257800" y="2971800"/>
              <a:ext cx="1295400" cy="6858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>
              <a:off x="5257800" y="4343400"/>
              <a:ext cx="1219200" cy="7620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 flipV="1">
              <a:off x="1905000" y="4038600"/>
              <a:ext cx="1563222" cy="228602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2514600" y="2895600"/>
              <a:ext cx="1258422" cy="4572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04800" y="304800"/>
            <a:ext cx="64107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আজকের পাঠের বিষয়</a:t>
            </a:r>
          </a:p>
        </p:txBody>
      </p:sp>
      <p:sp>
        <p:nvSpPr>
          <p:cNvPr id="5" name="Rectangle 4"/>
          <p:cNvSpPr/>
          <p:nvPr/>
        </p:nvSpPr>
        <p:spPr>
          <a:xfrm>
            <a:off x="962286" y="2976111"/>
            <a:ext cx="5846472" cy="120032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Action Button: Home 42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ction Button: End 43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5" name="Action Button: Forward or Next 44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ction Button: Back or Previous 45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hlinkClick r:id="rId3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ounded Rectangle 22">
            <a:hlinkClick r:id="rId4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ounded Rectangle 23">
            <a:hlinkClick r:id="rId5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6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ounded Rectangle 24">
            <a:hlinkClick r:id="rId7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ounded Rectangle 25">
            <a:hlinkClick r:id="rId8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ounded Rectangle 26">
            <a:hlinkClick r:id="rId9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ounded Rectangle 27">
            <a:hlinkClick r:id="rId10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ounded Rectangle 29">
            <a:hlinkClick r:id="rId11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44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97791" y="464403"/>
            <a:ext cx="65506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এই পাঠ শেষে শিক্ষার্থীরা- </a:t>
            </a:r>
            <a:endParaRPr lang="en-US" sz="60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0747" y="2402333"/>
            <a:ext cx="594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bn-BD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১.নেটওয়ার্ক </a:t>
            </a:r>
            <a:r>
              <a:rPr lang="bn-BD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টপোলজি কী তা বলতে পারবে।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7986" y="3276600"/>
            <a:ext cx="67762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২.নেটওয়ার্ক </a:t>
            </a:r>
            <a:r>
              <a:rPr lang="bn-BD" sz="3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টপোলাজর প্রকারভেদ উল্লেখ করতে পারেব।</a:t>
            </a:r>
            <a:endParaRPr lang="en-US" sz="3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0831" y="4061281"/>
            <a:ext cx="6524542" cy="5478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৩.নেটওয়ার্ক </a:t>
            </a:r>
            <a:r>
              <a:rPr lang="bn-BD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টপোলজিগুলো সম্পর্কে বলতে পারবে।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Action Button: Home 50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ction Button: End 51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Action Button: Forward or Next 52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ction Button: Back or Previous 53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hlinkClick r:id="rId2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Rounded Rectangle 39">
            <a:hlinkClick r:id="rId3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Rounded Rectangle 40">
            <a:hlinkClick r:id="rId4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5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Rounded Rectangle 55">
            <a:hlinkClick r:id="rId6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7" name="Rounded Rectangle 56">
            <a:hlinkClick r:id="rId7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Rounded Rectangle 57">
            <a:hlinkClick r:id="rId8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Rounded Rectangle 58">
            <a:hlinkClick r:id="rId9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" name="Rounded Rectangle 60">
            <a:hlinkClick r:id="rId10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21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3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6248400" cy="9233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71842" dir="2700000" algn="ctr" rotWithShape="0">
              <a:srgbClr val="FF7C80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bn-IN" sz="5400" u="sng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নেটওয়ার্ক টপোলজি কি?</a:t>
            </a:r>
            <a:endParaRPr lang="en-US" sz="5400" u="sng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Action Button: Home 28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ction Button: End 29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Action Button: Forward or Next 30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ction Button: Back or Previous 31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hlinkClick r:id="rId2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ounded Rectangle 34">
            <a:hlinkClick r:id="rId3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Rounded Rectangle 36">
            <a:hlinkClick r:id="rId4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Rounded Rectangle 37">
            <a:hlinkClick r:id="rId5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Rounded Rectangle 38">
            <a:hlinkClick r:id="rId6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Rounded Rectangle 39">
            <a:hlinkClick r:id="rId7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ounded Rectangle 41">
            <a:hlinkClick r:id="rId8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76200" y="1447800"/>
            <a:ext cx="7086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একটি নেটওয়ার্ক সম্পন্ন হয়ার পরে সেটাকে উপর থেকে দেখলে </a:t>
            </a:r>
            <a:r>
              <a:rPr lang="bn-BD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যে</a:t>
            </a:r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মন দেখা যায় সেটাকেই নেটওয়ার্ক টপোলজি বলে।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কম্পিউটার সমুহ পরস্পরের সাথে সংযুক্ত থাকার পদ্ধতিকে নেটওয়ার্ক টপোলজি বলে ।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bn-IN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নেটওয়ার্ক টপোলজিকে ফিজিক্যাল টপোলজিও বলে।</a:t>
            </a:r>
            <a:endParaRPr lang="bn-IN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Rounded Rectangle 43">
            <a:hlinkClick r:id="rId9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0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accel="50000" decel="50000" autoRev="1" fill="remove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40"/>
                            </p:stCondLst>
                            <p:childTnLst>
                              <p:par>
                                <p:cTn id="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Action Button: Home 54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ction Button: End 55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Action Button: Forward or Next 56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ction Button: Back or Previous 57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762000" y="2286000"/>
            <a:ext cx="647700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১/ বাস টপোলজি </a:t>
            </a:r>
            <a:r>
              <a:rPr kumimoji="0" lang="en-US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(Bus Topology)</a:t>
            </a:r>
            <a:endParaRPr kumimoji="0" lang="en-US" sz="32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762000" y="3048000"/>
            <a:ext cx="647700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২/</a:t>
            </a:r>
            <a:r>
              <a:rPr kumimoji="0" lang="en-US" sz="3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normalizeH="0" baseline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স্টার</a:t>
            </a:r>
            <a:r>
              <a:rPr kumimoji="0" lang="en-US" sz="3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normalizeH="0" baseline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টপোলজি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(Star Topology)</a:t>
            </a:r>
            <a:endParaRPr kumimoji="0" lang="en-US" sz="32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762000" y="3810000"/>
            <a:ext cx="647700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৩/ রিং টপোলজি </a:t>
            </a:r>
            <a:r>
              <a:rPr kumimoji="0" lang="en-US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(Ring Topology)</a:t>
            </a:r>
            <a:endParaRPr kumimoji="0" lang="en-US" sz="32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767756" y="4572000"/>
            <a:ext cx="6471503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৪/ মেষ টপোলজি </a:t>
            </a:r>
            <a:r>
              <a:rPr kumimoji="0" lang="en-US" sz="3200" b="1" i="0" u="none" strike="noStrike" normalizeH="0" baseline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(Mesh Topology)</a:t>
            </a:r>
            <a:endParaRPr kumimoji="0" lang="en-US" sz="32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52400" y="304800"/>
            <a:ext cx="7505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5400" b="1" u="sng" kern="1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নেটওয়ার্ক টপোলজিকে চার ভাগে ভাগ করা যায়</a:t>
            </a:r>
            <a:endParaRPr lang="en-US" sz="5400" b="1" u="sng" kern="1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hlinkClick r:id="rId2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ounded Rectangle 23">
            <a:hlinkClick r:id="rId3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ounded Rectangle 33">
            <a:hlinkClick r:id="rId4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ounded Rectangle 34">
            <a:hlinkClick r:id="rId5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ounded Rectangle 35">
            <a:hlinkClick r:id="rId6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Rounded Rectangle 36">
            <a:hlinkClick r:id="rId7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Rounded Rectangle 38">
            <a:hlinkClick r:id="rId8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Rounded Rectangle 40">
            <a:hlinkClick r:id="rId9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0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ction Button: Home 33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ction Button: End 34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6" name="Action Button: Forward or Next 35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ction Button: Back or Previous 36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ate Placeholder 19"/>
          <p:cNvSpPr>
            <a:spLocks noGrp="1"/>
          </p:cNvSpPr>
          <p:nvPr>
            <p:ph type="dt" sz="half" idx="10"/>
          </p:nvPr>
        </p:nvSpPr>
        <p:spPr>
          <a:xfrm>
            <a:off x="2590800" y="6400800"/>
            <a:ext cx="3886200" cy="365125"/>
          </a:xfrm>
        </p:spPr>
        <p:txBody>
          <a:bodyPr/>
          <a:lstStyle/>
          <a:p>
            <a:pPr algn="ctr"/>
            <a:fld id="{8DE344F0-ED2C-40A5-B37C-674EB76952B6}" type="datetime9">
              <a:rPr lang="en-US" sz="2800" b="1" smtClean="0">
                <a:solidFill>
                  <a:schemeClr val="tx1"/>
                </a:solidFill>
              </a:rPr>
              <a:pPr algn="ctr"/>
              <a:t>8/24/2013 9:39:14 AM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9" name="WordArt 2"/>
          <p:cNvSpPr>
            <a:spLocks noChangeArrowheads="1" noChangeShapeType="1" noTextEdit="1"/>
          </p:cNvSpPr>
          <p:nvPr/>
        </p:nvSpPr>
        <p:spPr bwMode="auto">
          <a:xfrm>
            <a:off x="1144249" y="280668"/>
            <a:ext cx="4600575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rtl="0"/>
            <a:r>
              <a:rPr lang="bn-IN" sz="3600" b="1" u="sng" kern="10" dirty="0" smtClean="0">
                <a:ln/>
                <a:latin typeface="NikoshBAN" pitchFamily="2" charset="0"/>
                <a:cs typeface="NikoshBAN" pitchFamily="2" charset="0"/>
              </a:rPr>
              <a:t>বাস টপোলজি কি?</a:t>
            </a:r>
            <a:endParaRPr lang="en-US" sz="3600" b="1" u="sng" kern="10" dirty="0">
              <a:ln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99406" y="1600200"/>
            <a:ext cx="990600" cy="12954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76200" y="1676400"/>
            <a:ext cx="1066800" cy="12954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742406" y="1524000"/>
            <a:ext cx="1295400" cy="1371600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5409406" y="1600200"/>
            <a:ext cx="1143000" cy="1371600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4267200" y="1676400"/>
            <a:ext cx="1066800" cy="12954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-Right Arrow 41"/>
          <p:cNvSpPr/>
          <p:nvPr/>
        </p:nvSpPr>
        <p:spPr>
          <a:xfrm>
            <a:off x="0" y="3352800"/>
            <a:ext cx="6552406" cy="381000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04800" y="3124200"/>
            <a:ext cx="608806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1828800" y="3123406"/>
            <a:ext cx="608806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3085703" y="3085703"/>
            <a:ext cx="68500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4494609" y="3123803"/>
            <a:ext cx="60880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715000" y="3123406"/>
            <a:ext cx="608806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6200" y="3873277"/>
            <a:ext cx="6781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bn-IN" sz="3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বাস টপোলজি নেটওয়ার্কে কম্পিউটারগুলো সরাসরি একটি</a:t>
            </a:r>
            <a:r>
              <a:rPr lang="en-US" sz="3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bn-IN" sz="3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ক্যাবলে যুক্ত থাকে। ক্যাবলটি এক প্রান্ত খেকে অপর প্রান্ত বরাবর চলে যায় তাকে বলে বাস।উক্ত বাসে দুই প্রান্তে থাকে টার্মিনেটর। যা ইলেকট্রিক সিগন্যালকে শুনিয়ে দেয়।</a:t>
            </a:r>
            <a:endParaRPr lang="bn-IN" sz="3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>
            <a:hlinkClick r:id="rId6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ounded Rectangle 51">
            <a:hlinkClick r:id="rId7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Rounded Rectangle 53">
            <a:hlinkClick r:id="rId8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5" name="Rounded Rectangle 54">
            <a:hlinkClick r:id="rId9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Rounded Rectangle 55">
            <a:hlinkClick r:id="rId10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7" name="Rounded Rectangle 56">
            <a:hlinkClick r:id="rId11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Rounded Rectangle 58">
            <a:hlinkClick r:id="rId12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Rounded Rectangle 59">
            <a:hlinkClick r:id="rId13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4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3" grpId="0" animBg="1"/>
      <p:bldP spid="39" grpId="0" animBg="1"/>
      <p:bldP spid="40" grpId="0" animBg="1"/>
      <p:bldP spid="41" grpId="0" animBg="1"/>
      <p:bldP spid="42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Action Button: Home 38">
            <a:hlinkClick r:id="" action="ppaction://hlinkshowjump?jump=firstslide" highlightClick="1"/>
          </p:cNvPr>
          <p:cNvSpPr/>
          <p:nvPr/>
        </p:nvSpPr>
        <p:spPr>
          <a:xfrm>
            <a:off x="8229600" y="6037118"/>
            <a:ext cx="800100" cy="685800"/>
          </a:xfrm>
          <a:prstGeom prst="actionButtonHome">
            <a:avLst/>
          </a:prstGeom>
          <a:solidFill>
            <a:srgbClr val="002060"/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ction Button: End 39">
            <a:hlinkClick r:id="" action="ppaction://hlinkshowjump?jump=lastslide" highlightClick="1"/>
          </p:cNvPr>
          <p:cNvSpPr/>
          <p:nvPr/>
        </p:nvSpPr>
        <p:spPr>
          <a:xfrm>
            <a:off x="7162800" y="6172200"/>
            <a:ext cx="685800" cy="474518"/>
          </a:xfrm>
          <a:prstGeom prst="actionButtonEnd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1" name="Action Button: Forward or Next 40">
            <a:hlinkClick r:id="" action="ppaction://hlinkshowjump?jump=nextslide" highlightClick="1"/>
          </p:cNvPr>
          <p:cNvSpPr/>
          <p:nvPr/>
        </p:nvSpPr>
        <p:spPr>
          <a:xfrm>
            <a:off x="1143000" y="6248400"/>
            <a:ext cx="762000" cy="474518"/>
          </a:xfrm>
          <a:prstGeom prst="actionButtonForwardNext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ction Button: Back or Previous 41">
            <a:hlinkClick r:id="" action="ppaction://hlinkshowjump?jump=previousslide" highlightClick="1"/>
          </p:cNvPr>
          <p:cNvSpPr/>
          <p:nvPr/>
        </p:nvSpPr>
        <p:spPr>
          <a:xfrm>
            <a:off x="152400" y="6236277"/>
            <a:ext cx="762000" cy="474518"/>
          </a:xfrm>
          <a:prstGeom prst="actionButtonBackPrevious">
            <a:avLst/>
          </a:prstGeom>
          <a:solidFill>
            <a:schemeClr val="bg2"/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WordArt 2"/>
          <p:cNvSpPr>
            <a:spLocks noChangeArrowheads="1" noChangeShapeType="1" noTextEdit="1"/>
          </p:cNvSpPr>
          <p:nvPr/>
        </p:nvSpPr>
        <p:spPr bwMode="auto">
          <a:xfrm>
            <a:off x="1524000" y="76200"/>
            <a:ext cx="5410200" cy="63814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 rtl="0"/>
            <a:r>
              <a:rPr lang="bn-IN" sz="3600" b="1" u="sng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SushreeEMJ"/>
              </a:rPr>
              <a:t>স্টার টপোলজি</a:t>
            </a:r>
            <a:r>
              <a:rPr lang="bn-IN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SushreeEMJ"/>
              </a:rPr>
              <a:t> </a:t>
            </a:r>
            <a:endParaRPr lang="en-US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SushreeEMJ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667000" y="2819399"/>
            <a:ext cx="1828800" cy="16764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সুইজ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 flipH="1">
            <a:off x="0" y="2895599"/>
            <a:ext cx="1295400" cy="1524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flipH="1">
            <a:off x="5562600" y="4648199"/>
            <a:ext cx="1295400" cy="1524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 rot="186424" flipH="1">
            <a:off x="3619717" y="5072573"/>
            <a:ext cx="1250538" cy="1447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5690755" y="2935733"/>
            <a:ext cx="1219200" cy="1447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 flipH="1">
            <a:off x="3048000" y="1066799"/>
            <a:ext cx="1295400" cy="1143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 flipH="1">
            <a:off x="1143000" y="4419599"/>
            <a:ext cx="1295400" cy="1524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 flipH="1">
            <a:off x="762000" y="1447799"/>
            <a:ext cx="1295400" cy="1447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5334000" y="1447799"/>
            <a:ext cx="1219200" cy="1447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endCxn id="27" idx="0"/>
          </p:cNvCxnSpPr>
          <p:nvPr/>
        </p:nvCxnSpPr>
        <p:spPr>
          <a:xfrm rot="5400000">
            <a:off x="3238500" y="2476499"/>
            <a:ext cx="685800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7" idx="3"/>
          </p:cNvCxnSpPr>
          <p:nvPr/>
        </p:nvCxnSpPr>
        <p:spPr>
          <a:xfrm rot="5400000">
            <a:off x="2106659" y="3972437"/>
            <a:ext cx="550305" cy="110602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811588" y="4457699"/>
            <a:ext cx="0" cy="7239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27" idx="6"/>
          </p:cNvCxnSpPr>
          <p:nvPr/>
        </p:nvCxnSpPr>
        <p:spPr>
          <a:xfrm flipH="1" flipV="1">
            <a:off x="4495800" y="3657599"/>
            <a:ext cx="1447800" cy="1905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4419600" y="2666999"/>
            <a:ext cx="1295400" cy="6858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0800000">
            <a:off x="4419600" y="4038599"/>
            <a:ext cx="1219200" cy="7620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V="1">
            <a:off x="1066800" y="3733799"/>
            <a:ext cx="1563222" cy="22860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>
            <a:off x="1676400" y="2590799"/>
            <a:ext cx="1258422" cy="457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6934200" y="1295400"/>
            <a:ext cx="2057400" cy="4114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>
            <a:hlinkClick r:id="rId3" action="ppaction://hlinksldjump"/>
          </p:cNvPr>
          <p:cNvSpPr/>
          <p:nvPr/>
        </p:nvSpPr>
        <p:spPr>
          <a:xfrm>
            <a:off x="7238999" y="2094197"/>
            <a:ext cx="1447800" cy="308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Rounded Rectangle 58">
            <a:hlinkClick r:id="rId4" action="ppaction://hlinksldjump"/>
          </p:cNvPr>
          <p:cNvSpPr/>
          <p:nvPr/>
        </p:nvSpPr>
        <p:spPr>
          <a:xfrm>
            <a:off x="7241058" y="2486292"/>
            <a:ext cx="1438015" cy="297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" name="Rounded Rectangle 60">
            <a:hlinkClick r:id="rId5" action="ppaction://hlinksldjump"/>
          </p:cNvPr>
          <p:cNvSpPr/>
          <p:nvPr/>
        </p:nvSpPr>
        <p:spPr>
          <a:xfrm>
            <a:off x="7244954" y="4843789"/>
            <a:ext cx="1419520" cy="33781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2" name="Rounded Rectangle 61">
            <a:hlinkClick r:id="rId6" action="ppaction://hlinksldjump"/>
          </p:cNvPr>
          <p:cNvSpPr/>
          <p:nvPr/>
        </p:nvSpPr>
        <p:spPr>
          <a:xfrm>
            <a:off x="7244953" y="3634389"/>
            <a:ext cx="1419522" cy="368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3" name="Rounded Rectangle 62">
            <a:hlinkClick r:id="rId7" action="ppaction://hlinksldjump"/>
          </p:cNvPr>
          <p:cNvSpPr/>
          <p:nvPr/>
        </p:nvSpPr>
        <p:spPr>
          <a:xfrm>
            <a:off x="7238053" y="4080786"/>
            <a:ext cx="1448747" cy="30274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4" name="Rounded Rectangle 63">
            <a:hlinkClick r:id="rId8" action="ppaction://hlinksldjump"/>
          </p:cNvPr>
          <p:cNvSpPr/>
          <p:nvPr/>
        </p:nvSpPr>
        <p:spPr>
          <a:xfrm>
            <a:off x="7244954" y="4469440"/>
            <a:ext cx="1419520" cy="2950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086600" y="1379040"/>
            <a:ext cx="169545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6" name="Rounded Rectangle 65">
            <a:hlinkClick r:id="rId9" action="ppaction://hlinksldjump"/>
          </p:cNvPr>
          <p:cNvSpPr/>
          <p:nvPr/>
        </p:nvSpPr>
        <p:spPr>
          <a:xfrm>
            <a:off x="7241314" y="3252977"/>
            <a:ext cx="1436805" cy="292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 আলোচনা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7" name="Rounded Rectangle 66">
            <a:hlinkClick r:id="rId10" action="ppaction://hlinksldjump"/>
          </p:cNvPr>
          <p:cNvSpPr/>
          <p:nvPr/>
        </p:nvSpPr>
        <p:spPr>
          <a:xfrm>
            <a:off x="7244952" y="2871977"/>
            <a:ext cx="1419522" cy="292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  <a:hlinkClick r:id="rId11" action="ppaction://hlinksldjump"/>
              </a:rPr>
              <a:t>শিখনফল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1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  <p:bldP spid="29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483</Words>
  <Application>Microsoft Office PowerPoint</Application>
  <PresentationFormat>On-screen Show (4:3)</PresentationFormat>
  <Paragraphs>169</Paragraphs>
  <Slides>14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bariski.bhanu@yahoo.com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WonderBoy</dc:creator>
  <cp:lastModifiedBy>TSS</cp:lastModifiedBy>
  <cp:revision>134</cp:revision>
  <dcterms:created xsi:type="dcterms:W3CDTF">2013-04-28T05:22:13Z</dcterms:created>
  <dcterms:modified xsi:type="dcterms:W3CDTF">2013-08-24T03:42:39Z</dcterms:modified>
</cp:coreProperties>
</file>